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incent van Gogh650.jpg"/>
          <p:cNvPicPr>
            <a:picLocks noChangeAspect="1"/>
          </p:cNvPicPr>
          <p:nvPr/>
        </p:nvPicPr>
        <p:blipFill>
          <a:blip r:embed="rId2" cstate="print">
            <a:lum bright="30000" contrast="-62000"/>
          </a:blip>
          <a:stretch>
            <a:fillRect/>
          </a:stretch>
        </p:blipFill>
        <p:spPr>
          <a:xfrm>
            <a:off x="-2268760" y="0"/>
            <a:ext cx="1350818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764704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/>
              <a:t>Eccentric(</a:t>
            </a:r>
            <a:r>
              <a:rPr lang="en-US" altLang="zh-CN" sz="3600" b="1" dirty="0" err="1" smtClean="0"/>
              <a:t>Adj</a:t>
            </a:r>
            <a:r>
              <a:rPr lang="en-US" altLang="zh-CN" sz="3600" b="1" dirty="0" smtClean="0"/>
              <a:t>)</a:t>
            </a:r>
            <a:br>
              <a:rPr lang="en-US" altLang="zh-CN" sz="3600" b="1" dirty="0" smtClean="0"/>
            </a:br>
            <a:r>
              <a:rPr lang="en-US" altLang="zh-CN" sz="3600" b="1" dirty="0" smtClean="0"/>
              <a:t>Behaving in a way that is unusual and different from most people</a:t>
            </a:r>
            <a:endParaRPr lang="zh-CN" alt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4149080"/>
            <a:ext cx="5904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/>
              <a:t>What am I now in most people’s eyes? A nobody, an </a:t>
            </a:r>
            <a:r>
              <a:rPr lang="en-US" altLang="zh-CN" sz="3600" b="1" u="sng" dirty="0" smtClean="0"/>
              <a:t>eccentric</a:t>
            </a:r>
            <a:r>
              <a:rPr lang="en-US" altLang="zh-CN" sz="3600" b="1" dirty="0" smtClean="0"/>
              <a:t> and disagreeable man.</a:t>
            </a:r>
            <a:endParaRPr lang="zh-CN" altLang="en-US" sz="3600" b="1" dirty="0"/>
          </a:p>
        </p:txBody>
      </p:sp>
      <p:pic>
        <p:nvPicPr>
          <p:cNvPr id="5" name="图片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188640"/>
            <a:ext cx="3096344" cy="39720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6216" y="52292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By Tim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incent van Gogh650.jpg"/>
          <p:cNvPicPr>
            <a:picLocks noChangeAspect="1"/>
          </p:cNvPicPr>
          <p:nvPr/>
        </p:nvPicPr>
        <p:blipFill>
          <a:blip r:embed="rId2" cstate="print">
            <a:lum bright="30000" contrast="-62000"/>
          </a:blip>
          <a:stretch>
            <a:fillRect/>
          </a:stretch>
        </p:blipFill>
        <p:spPr>
          <a:xfrm>
            <a:off x="-2268760" y="0"/>
            <a:ext cx="1350818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404664"/>
            <a:ext cx="507605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/>
              <a:t>Enchanted(</a:t>
            </a:r>
            <a:r>
              <a:rPr lang="en-US" altLang="zh-CN" sz="3600" b="1" dirty="0" err="1" smtClean="0"/>
              <a:t>Adj</a:t>
            </a:r>
            <a:r>
              <a:rPr lang="en-US" altLang="zh-CN" sz="3600" b="1" dirty="0" smtClean="0"/>
              <a:t>)</a:t>
            </a:r>
          </a:p>
          <a:p>
            <a:r>
              <a:rPr lang="en-US" altLang="zh-CN" sz="3200" b="1" dirty="0" smtClean="0"/>
              <a:t>someone who is enchanted with someone or something likes them very much</a:t>
            </a:r>
          </a:p>
          <a:p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4149080"/>
            <a:ext cx="65527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And feel the stars and the infinite sky high and clear above you. Then life is almost </a:t>
            </a:r>
            <a:r>
              <a:rPr lang="en-US" altLang="zh-CN" sz="2800" b="1" u="sng" dirty="0" smtClean="0"/>
              <a:t>enchanted</a:t>
            </a:r>
            <a:r>
              <a:rPr lang="en-US" altLang="zh-CN" sz="2800" b="1" dirty="0" smtClean="0"/>
              <a:t> after all.</a:t>
            </a:r>
            <a:endParaRPr lang="zh-CN" altLang="en-US" sz="2800" b="1" dirty="0"/>
          </a:p>
        </p:txBody>
      </p:sp>
      <p:pic>
        <p:nvPicPr>
          <p:cNvPr id="4" name="图片 3" descr="1280px-Van_Gogh_-_Starry_Night_-_Google_Art_Projec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3512" y="548680"/>
            <a:ext cx="4040488" cy="32008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8144" y="537321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By Tim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60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主题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Eccentric(Adj) behaving in a way that is unusual and different from most people</dc:title>
  <dc:creator>王耀兴</dc:creator>
  <cp:lastModifiedBy>Martha</cp:lastModifiedBy>
  <cp:revision>6</cp:revision>
  <dcterms:created xsi:type="dcterms:W3CDTF">2014-04-03T00:58:06Z</dcterms:created>
  <dcterms:modified xsi:type="dcterms:W3CDTF">2014-04-03T04:10:37Z</dcterms:modified>
</cp:coreProperties>
</file>